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60" r:id="rId7"/>
    <p:sldId id="275" r:id="rId8"/>
    <p:sldId id="276" r:id="rId9"/>
    <p:sldId id="279" r:id="rId10"/>
    <p:sldId id="264" r:id="rId11"/>
    <p:sldId id="265" r:id="rId12"/>
    <p:sldId id="277" r:id="rId13"/>
    <p:sldId id="266" r:id="rId14"/>
    <p:sldId id="280" r:id="rId15"/>
    <p:sldId id="278" r:id="rId16"/>
    <p:sldId id="267" r:id="rId17"/>
    <p:sldId id="274" r:id="rId18"/>
    <p:sldId id="26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F6BB57A5-3422-5AAC-5A01-6B12C9A89F74}" name="Taryn Somerville" initials="" userId="S::taryn.somerville@salvationarmy.org.au::69027dbc-bab2-498d-a7ad-5b94e4d4fd30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01A"/>
    <a:srgbClr val="FFC70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74A4A9-3445-8D5A-330A-1863721685A6}" v="3" dt="2025-08-29T05:57:04.854"/>
    <p1510:client id="{4E6283E4-AFF4-42FE-8896-FF9E141A6279}" v="45" dt="2025-08-28T05:38:55.6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ele Wakeling" userId="S::adele.wakeling@salvationarmy.org.au::b7afd67a-b179-4dfd-a649-da2b11702821" providerId="AD" clId="Web-{2A74A4A9-3445-8D5A-330A-1863721685A6}"/>
    <pc:docChg chg="modSld">
      <pc:chgData name="Adele Wakeling" userId="S::adele.wakeling@salvationarmy.org.au::b7afd67a-b179-4dfd-a649-da2b11702821" providerId="AD" clId="Web-{2A74A4A9-3445-8D5A-330A-1863721685A6}" dt="2025-08-29T05:56:22.226" v="11" actId="20577"/>
      <pc:docMkLst>
        <pc:docMk/>
      </pc:docMkLst>
      <pc:sldChg chg="modSp modCm">
        <pc:chgData name="Adele Wakeling" userId="S::adele.wakeling@salvationarmy.org.au::b7afd67a-b179-4dfd-a649-da2b11702821" providerId="AD" clId="Web-{2A74A4A9-3445-8D5A-330A-1863721685A6}" dt="2025-08-29T05:56:22.226" v="11" actId="20577"/>
        <pc:sldMkLst>
          <pc:docMk/>
          <pc:sldMk cId="3795785440" sldId="277"/>
        </pc:sldMkLst>
        <pc:spChg chg="mod">
          <ac:chgData name="Adele Wakeling" userId="S::adele.wakeling@salvationarmy.org.au::b7afd67a-b179-4dfd-a649-da2b11702821" providerId="AD" clId="Web-{2A74A4A9-3445-8D5A-330A-1863721685A6}" dt="2025-08-29T05:56:22.226" v="11" actId="20577"/>
          <ac:spMkLst>
            <pc:docMk/>
            <pc:sldMk cId="3795785440" sldId="277"/>
            <ac:spMk id="3" creationId="{5A404521-3DEF-AB2A-0C0B-CE6241071DA9}"/>
          </ac:spMkLst>
        </pc:spChg>
      </pc:sldChg>
    </pc:docChg>
  </pc:docChgLst>
  <pc:docChgLst>
    <pc:chgData name="Claire Hill" userId="S::claire.hill@salvationarmy.org.au::395705f2-a15c-40fb-87d5-b2cda3f30c38" providerId="AD" clId="Web-{3BDA4191-A98D-4A40-9BCD-44A3C85DD0E1}"/>
    <pc:docChg chg="modSld">
      <pc:chgData name="Claire Hill" userId="S::claire.hill@salvationarmy.org.au::395705f2-a15c-40fb-87d5-b2cda3f30c38" providerId="AD" clId="Web-{3BDA4191-A98D-4A40-9BCD-44A3C85DD0E1}" dt="2025-08-27T22:35:59.158" v="25" actId="20577"/>
      <pc:docMkLst>
        <pc:docMk/>
      </pc:docMkLst>
      <pc:sldChg chg="modSp modCm">
        <pc:chgData name="Claire Hill" userId="S::claire.hill@salvationarmy.org.au::395705f2-a15c-40fb-87d5-b2cda3f30c38" providerId="AD" clId="Web-{3BDA4191-A98D-4A40-9BCD-44A3C85DD0E1}" dt="2025-08-27T22:35:35.298" v="19" actId="20577"/>
        <pc:sldMkLst>
          <pc:docMk/>
          <pc:sldMk cId="1799260835" sldId="256"/>
        </pc:sldMkLst>
        <pc:spChg chg="mod">
          <ac:chgData name="Claire Hill" userId="S::claire.hill@salvationarmy.org.au::395705f2-a15c-40fb-87d5-b2cda3f30c38" providerId="AD" clId="Web-{3BDA4191-A98D-4A40-9BCD-44A3C85DD0E1}" dt="2025-08-27T22:35:35.298" v="19" actId="20577"/>
          <ac:spMkLst>
            <pc:docMk/>
            <pc:sldMk cId="1799260835" sldId="256"/>
            <ac:spMk id="3" creationId="{A5063369-369A-4B41-15E3-07101539B192}"/>
          </ac:spMkLst>
        </pc:spChg>
      </pc:sldChg>
      <pc:sldChg chg="modSp modCm">
        <pc:chgData name="Claire Hill" userId="S::claire.hill@salvationarmy.org.au::395705f2-a15c-40fb-87d5-b2cda3f30c38" providerId="AD" clId="Web-{3BDA4191-A98D-4A40-9BCD-44A3C85DD0E1}" dt="2025-08-27T22:35:59.158" v="25" actId="20577"/>
        <pc:sldMkLst>
          <pc:docMk/>
          <pc:sldMk cId="1333780386" sldId="279"/>
        </pc:sldMkLst>
        <pc:spChg chg="mod">
          <ac:chgData name="Claire Hill" userId="S::claire.hill@salvationarmy.org.au::395705f2-a15c-40fb-87d5-b2cda3f30c38" providerId="AD" clId="Web-{3BDA4191-A98D-4A40-9BCD-44A3C85DD0E1}" dt="2025-08-27T22:35:59.158" v="25" actId="20577"/>
          <ac:spMkLst>
            <pc:docMk/>
            <pc:sldMk cId="1333780386" sldId="279"/>
            <ac:spMk id="3" creationId="{B3A56EEB-D2FE-B901-8CF4-3BC65B42E2DD}"/>
          </ac:spMkLst>
        </pc:spChg>
      </pc:sldChg>
    </pc:docChg>
  </pc:docChgLst>
  <pc:docChgLst>
    <pc:chgData name="Taryn Somerville" userId="69027dbc-bab2-498d-a7ad-5b94e4d4fd30" providerId="ADAL" clId="{4E6283E4-AFF4-42FE-8896-FF9E141A6279}"/>
    <pc:docChg chg="undo redo custSel delSld modSld">
      <pc:chgData name="Taryn Somerville" userId="69027dbc-bab2-498d-a7ad-5b94e4d4fd30" providerId="ADAL" clId="{4E6283E4-AFF4-42FE-8896-FF9E141A6279}" dt="2025-08-29T06:32:34.969" v="552" actId="20577"/>
      <pc:docMkLst>
        <pc:docMk/>
      </pc:docMkLst>
      <pc:sldChg chg="addSp delSp modSp mod">
        <pc:chgData name="Taryn Somerville" userId="69027dbc-bab2-498d-a7ad-5b94e4d4fd30" providerId="ADAL" clId="{4E6283E4-AFF4-42FE-8896-FF9E141A6279}" dt="2025-08-28T05:49:25.427" v="514" actId="14100"/>
        <pc:sldMkLst>
          <pc:docMk/>
          <pc:sldMk cId="1799260835" sldId="256"/>
        </pc:sldMkLst>
        <pc:spChg chg="add del mod">
          <ac:chgData name="Taryn Somerville" userId="69027dbc-bab2-498d-a7ad-5b94e4d4fd30" providerId="ADAL" clId="{4E6283E4-AFF4-42FE-8896-FF9E141A6279}" dt="2025-08-25T08:54:02.979" v="143" actId="478"/>
          <ac:spMkLst>
            <pc:docMk/>
            <pc:sldMk cId="1799260835" sldId="256"/>
            <ac:spMk id="2" creationId="{8BD6334D-A3C8-9D6C-1DC1-8583377BA8E7}"/>
          </ac:spMkLst>
        </pc:spChg>
        <pc:spChg chg="add mod">
          <ac:chgData name="Taryn Somerville" userId="69027dbc-bab2-498d-a7ad-5b94e4d4fd30" providerId="ADAL" clId="{4E6283E4-AFF4-42FE-8896-FF9E141A6279}" dt="2025-08-28T05:49:25.427" v="514" actId="14100"/>
          <ac:spMkLst>
            <pc:docMk/>
            <pc:sldMk cId="1799260835" sldId="256"/>
            <ac:spMk id="3" creationId="{A5063369-369A-4B41-15E3-07101539B192}"/>
          </ac:spMkLst>
        </pc:spChg>
        <pc:spChg chg="add del mod">
          <ac:chgData name="Taryn Somerville" userId="69027dbc-bab2-498d-a7ad-5b94e4d4fd30" providerId="ADAL" clId="{4E6283E4-AFF4-42FE-8896-FF9E141A6279}" dt="2025-08-25T08:53:28.081" v="141" actId="478"/>
          <ac:spMkLst>
            <pc:docMk/>
            <pc:sldMk cId="1799260835" sldId="256"/>
            <ac:spMk id="5" creationId="{9341E4FB-16D4-9754-7BCB-2CF327AE2FA1}"/>
          </ac:spMkLst>
        </pc:spChg>
        <pc:spChg chg="del mod">
          <ac:chgData name="Taryn Somerville" userId="69027dbc-bab2-498d-a7ad-5b94e4d4fd30" providerId="ADAL" clId="{4E6283E4-AFF4-42FE-8896-FF9E141A6279}" dt="2025-08-25T08:54:04.624" v="144" actId="478"/>
          <ac:spMkLst>
            <pc:docMk/>
            <pc:sldMk cId="1799260835" sldId="256"/>
            <ac:spMk id="7" creationId="{AEA7EF2A-D90F-6B6C-759C-3F8FFC05F2D3}"/>
          </ac:spMkLst>
        </pc:spChg>
        <pc:spChg chg="del mod">
          <ac:chgData name="Taryn Somerville" userId="69027dbc-bab2-498d-a7ad-5b94e4d4fd30" providerId="ADAL" clId="{4E6283E4-AFF4-42FE-8896-FF9E141A6279}" dt="2025-08-25T08:53:24.176" v="140" actId="478"/>
          <ac:spMkLst>
            <pc:docMk/>
            <pc:sldMk cId="1799260835" sldId="256"/>
            <ac:spMk id="8" creationId="{AF511D6B-0862-F7BF-5095-4F14EF4C5B95}"/>
          </ac:spMkLst>
        </pc:spChg>
        <pc:spChg chg="add del mod">
          <ac:chgData name="Taryn Somerville" userId="69027dbc-bab2-498d-a7ad-5b94e4d4fd30" providerId="ADAL" clId="{4E6283E4-AFF4-42FE-8896-FF9E141A6279}" dt="2025-08-25T08:54:08.184" v="145" actId="478"/>
          <ac:spMkLst>
            <pc:docMk/>
            <pc:sldMk cId="1799260835" sldId="256"/>
            <ac:spMk id="9" creationId="{458E9C64-5E4D-D05D-73E0-291DAB6A5AC8}"/>
          </ac:spMkLst>
        </pc:spChg>
        <pc:spChg chg="add mod">
          <ac:chgData name="Taryn Somerville" userId="69027dbc-bab2-498d-a7ad-5b94e4d4fd30" providerId="ADAL" clId="{4E6283E4-AFF4-42FE-8896-FF9E141A6279}" dt="2025-08-25T08:54:20.760" v="146"/>
          <ac:spMkLst>
            <pc:docMk/>
            <pc:sldMk cId="1799260835" sldId="256"/>
            <ac:spMk id="10" creationId="{16C11093-BFDF-B2D1-8671-74114C8819C4}"/>
          </ac:spMkLst>
        </pc:spChg>
      </pc:sldChg>
      <pc:sldChg chg="modSp mod">
        <pc:chgData name="Taryn Somerville" userId="69027dbc-bab2-498d-a7ad-5b94e4d4fd30" providerId="ADAL" clId="{4E6283E4-AFF4-42FE-8896-FF9E141A6279}" dt="2025-08-28T05:02:42.989" v="213" actId="12788"/>
        <pc:sldMkLst>
          <pc:docMk/>
          <pc:sldMk cId="1585260794" sldId="257"/>
        </pc:sldMkLst>
        <pc:spChg chg="mod">
          <ac:chgData name="Taryn Somerville" userId="69027dbc-bab2-498d-a7ad-5b94e4d4fd30" providerId="ADAL" clId="{4E6283E4-AFF4-42FE-8896-FF9E141A6279}" dt="2025-08-28T05:02:42.989" v="213" actId="12788"/>
          <ac:spMkLst>
            <pc:docMk/>
            <pc:sldMk cId="1585260794" sldId="257"/>
            <ac:spMk id="2" creationId="{E90D9610-C820-9273-E5EA-D2AE349198B7}"/>
          </ac:spMkLst>
        </pc:spChg>
      </pc:sldChg>
      <pc:sldChg chg="modSp mod">
        <pc:chgData name="Taryn Somerville" userId="69027dbc-bab2-498d-a7ad-5b94e4d4fd30" providerId="ADAL" clId="{4E6283E4-AFF4-42FE-8896-FF9E141A6279}" dt="2025-08-28T05:14:47.826" v="265" actId="404"/>
        <pc:sldMkLst>
          <pc:docMk/>
          <pc:sldMk cId="3715142330" sldId="260"/>
        </pc:sldMkLst>
        <pc:spChg chg="mod">
          <ac:chgData name="Taryn Somerville" userId="69027dbc-bab2-498d-a7ad-5b94e4d4fd30" providerId="ADAL" clId="{4E6283E4-AFF4-42FE-8896-FF9E141A6279}" dt="2025-08-28T05:14:47.826" v="265" actId="404"/>
          <ac:spMkLst>
            <pc:docMk/>
            <pc:sldMk cId="3715142330" sldId="260"/>
            <ac:spMk id="3" creationId="{5A404521-3DEF-AB2A-0C0B-CE6241071DA9}"/>
          </ac:spMkLst>
        </pc:spChg>
      </pc:sldChg>
      <pc:sldChg chg="modSp mod">
        <pc:chgData name="Taryn Somerville" userId="69027dbc-bab2-498d-a7ad-5b94e4d4fd30" providerId="ADAL" clId="{4E6283E4-AFF4-42FE-8896-FF9E141A6279}" dt="2025-08-28T05:17:15.601" v="286" actId="12788"/>
        <pc:sldMkLst>
          <pc:docMk/>
          <pc:sldMk cId="235477751" sldId="264"/>
        </pc:sldMkLst>
        <pc:spChg chg="mod">
          <ac:chgData name="Taryn Somerville" userId="69027dbc-bab2-498d-a7ad-5b94e4d4fd30" providerId="ADAL" clId="{4E6283E4-AFF4-42FE-8896-FF9E141A6279}" dt="2025-08-28T05:17:15.601" v="286" actId="12788"/>
          <ac:spMkLst>
            <pc:docMk/>
            <pc:sldMk cId="235477751" sldId="264"/>
            <ac:spMk id="3" creationId="{5A404521-3DEF-AB2A-0C0B-CE6241071DA9}"/>
          </ac:spMkLst>
        </pc:spChg>
      </pc:sldChg>
      <pc:sldChg chg="addSp delSp modSp mod">
        <pc:chgData name="Taryn Somerville" userId="69027dbc-bab2-498d-a7ad-5b94e4d4fd30" providerId="ADAL" clId="{4E6283E4-AFF4-42FE-8896-FF9E141A6279}" dt="2025-08-28T05:23:27.190" v="354" actId="12788"/>
        <pc:sldMkLst>
          <pc:docMk/>
          <pc:sldMk cId="2514531310" sldId="265"/>
        </pc:sldMkLst>
        <pc:spChg chg="mod">
          <ac:chgData name="Taryn Somerville" userId="69027dbc-bab2-498d-a7ad-5b94e4d4fd30" providerId="ADAL" clId="{4E6283E4-AFF4-42FE-8896-FF9E141A6279}" dt="2025-08-28T05:23:27.190" v="354" actId="12788"/>
          <ac:spMkLst>
            <pc:docMk/>
            <pc:sldMk cId="2514531310" sldId="265"/>
            <ac:spMk id="3" creationId="{5A404521-3DEF-AB2A-0C0B-CE6241071DA9}"/>
          </ac:spMkLst>
        </pc:spChg>
        <pc:spChg chg="add del mod">
          <ac:chgData name="Taryn Somerville" userId="69027dbc-bab2-498d-a7ad-5b94e4d4fd30" providerId="ADAL" clId="{4E6283E4-AFF4-42FE-8896-FF9E141A6279}" dt="2025-08-28T05:22:39.594" v="342" actId="22"/>
          <ac:spMkLst>
            <pc:docMk/>
            <pc:sldMk cId="2514531310" sldId="265"/>
            <ac:spMk id="4" creationId="{39584C75-2537-0B82-043A-85C9CEB7D98F}"/>
          </ac:spMkLst>
        </pc:spChg>
      </pc:sldChg>
      <pc:sldChg chg="modSp mod">
        <pc:chgData name="Taryn Somerville" userId="69027dbc-bab2-498d-a7ad-5b94e4d4fd30" providerId="ADAL" clId="{4E6283E4-AFF4-42FE-8896-FF9E141A6279}" dt="2025-08-28T05:34:29.288" v="484" actId="14100"/>
        <pc:sldMkLst>
          <pc:docMk/>
          <pc:sldMk cId="3574946082" sldId="266"/>
        </pc:sldMkLst>
        <pc:spChg chg="mod">
          <ac:chgData name="Taryn Somerville" userId="69027dbc-bab2-498d-a7ad-5b94e4d4fd30" providerId="ADAL" clId="{4E6283E4-AFF4-42FE-8896-FF9E141A6279}" dt="2025-08-28T05:34:29.288" v="484" actId="14100"/>
          <ac:spMkLst>
            <pc:docMk/>
            <pc:sldMk cId="3574946082" sldId="266"/>
            <ac:spMk id="3" creationId="{5A404521-3DEF-AB2A-0C0B-CE6241071DA9}"/>
          </ac:spMkLst>
        </pc:spChg>
      </pc:sldChg>
      <pc:sldChg chg="modSp mod">
        <pc:chgData name="Taryn Somerville" userId="69027dbc-bab2-498d-a7ad-5b94e4d4fd30" providerId="ADAL" clId="{4E6283E4-AFF4-42FE-8896-FF9E141A6279}" dt="2025-08-28T05:37:08.620" v="506" actId="12788"/>
        <pc:sldMkLst>
          <pc:docMk/>
          <pc:sldMk cId="4041780367" sldId="267"/>
        </pc:sldMkLst>
        <pc:spChg chg="mod">
          <ac:chgData name="Taryn Somerville" userId="69027dbc-bab2-498d-a7ad-5b94e4d4fd30" providerId="ADAL" clId="{4E6283E4-AFF4-42FE-8896-FF9E141A6279}" dt="2025-08-28T05:37:08.620" v="506" actId="12788"/>
          <ac:spMkLst>
            <pc:docMk/>
            <pc:sldMk cId="4041780367" sldId="267"/>
            <ac:spMk id="3" creationId="{5A404521-3DEF-AB2A-0C0B-CE6241071DA9}"/>
          </ac:spMkLst>
        </pc:spChg>
      </pc:sldChg>
      <pc:sldChg chg="del">
        <pc:chgData name="Taryn Somerville" userId="69027dbc-bab2-498d-a7ad-5b94e4d4fd30" providerId="ADAL" clId="{4E6283E4-AFF4-42FE-8896-FF9E141A6279}" dt="2025-08-25T08:01:22.330" v="83" actId="47"/>
        <pc:sldMkLst>
          <pc:docMk/>
          <pc:sldMk cId="1100946274" sldId="268"/>
        </pc:sldMkLst>
      </pc:sldChg>
      <pc:sldChg chg="del">
        <pc:chgData name="Taryn Somerville" userId="69027dbc-bab2-498d-a7ad-5b94e4d4fd30" providerId="ADAL" clId="{4E6283E4-AFF4-42FE-8896-FF9E141A6279}" dt="2025-08-25T08:01:23.880" v="85" actId="47"/>
        <pc:sldMkLst>
          <pc:docMk/>
          <pc:sldMk cId="2183675389" sldId="269"/>
        </pc:sldMkLst>
      </pc:sldChg>
      <pc:sldChg chg="del">
        <pc:chgData name="Taryn Somerville" userId="69027dbc-bab2-498d-a7ad-5b94e4d4fd30" providerId="ADAL" clId="{4E6283E4-AFF4-42FE-8896-FF9E141A6279}" dt="2025-08-25T08:01:25.232" v="87" actId="47"/>
        <pc:sldMkLst>
          <pc:docMk/>
          <pc:sldMk cId="1598186044" sldId="270"/>
        </pc:sldMkLst>
      </pc:sldChg>
      <pc:sldChg chg="del">
        <pc:chgData name="Taryn Somerville" userId="69027dbc-bab2-498d-a7ad-5b94e4d4fd30" providerId="ADAL" clId="{4E6283E4-AFF4-42FE-8896-FF9E141A6279}" dt="2025-08-25T08:01:26.532" v="89" actId="47"/>
        <pc:sldMkLst>
          <pc:docMk/>
          <pc:sldMk cId="2446384426" sldId="273"/>
        </pc:sldMkLst>
      </pc:sldChg>
      <pc:sldChg chg="modSp mod">
        <pc:chgData name="Taryn Somerville" userId="69027dbc-bab2-498d-a7ad-5b94e4d4fd30" providerId="ADAL" clId="{4E6283E4-AFF4-42FE-8896-FF9E141A6279}" dt="2025-08-28T06:03:30.529" v="538" actId="12788"/>
        <pc:sldMkLst>
          <pc:docMk/>
          <pc:sldMk cId="964878284" sldId="274"/>
        </pc:sldMkLst>
        <pc:spChg chg="mod">
          <ac:chgData name="Taryn Somerville" userId="69027dbc-bab2-498d-a7ad-5b94e4d4fd30" providerId="ADAL" clId="{4E6283E4-AFF4-42FE-8896-FF9E141A6279}" dt="2025-08-28T06:03:30.529" v="538" actId="12788"/>
          <ac:spMkLst>
            <pc:docMk/>
            <pc:sldMk cId="964878284" sldId="274"/>
            <ac:spMk id="2" creationId="{E90D9610-C820-9273-E5EA-D2AE349198B7}"/>
          </ac:spMkLst>
        </pc:spChg>
      </pc:sldChg>
      <pc:sldChg chg="modSp mod">
        <pc:chgData name="Taryn Somerville" userId="69027dbc-bab2-498d-a7ad-5b94e4d4fd30" providerId="ADAL" clId="{4E6283E4-AFF4-42FE-8896-FF9E141A6279}" dt="2025-08-28T05:14:39.497" v="264" actId="403"/>
        <pc:sldMkLst>
          <pc:docMk/>
          <pc:sldMk cId="2514573949" sldId="275"/>
        </pc:sldMkLst>
        <pc:spChg chg="mod">
          <ac:chgData name="Taryn Somerville" userId="69027dbc-bab2-498d-a7ad-5b94e4d4fd30" providerId="ADAL" clId="{4E6283E4-AFF4-42FE-8896-FF9E141A6279}" dt="2025-08-28T05:14:39.497" v="264" actId="403"/>
          <ac:spMkLst>
            <pc:docMk/>
            <pc:sldMk cId="2514573949" sldId="275"/>
            <ac:spMk id="3" creationId="{5A404521-3DEF-AB2A-0C0B-CE6241071DA9}"/>
          </ac:spMkLst>
        </pc:spChg>
      </pc:sldChg>
      <pc:sldChg chg="modSp mod">
        <pc:chgData name="Taryn Somerville" userId="69027dbc-bab2-498d-a7ad-5b94e4d4fd30" providerId="ADAL" clId="{4E6283E4-AFF4-42FE-8896-FF9E141A6279}" dt="2025-08-28T05:14:23.414" v="261" actId="404"/>
        <pc:sldMkLst>
          <pc:docMk/>
          <pc:sldMk cId="2642022557" sldId="276"/>
        </pc:sldMkLst>
        <pc:spChg chg="mod">
          <ac:chgData name="Taryn Somerville" userId="69027dbc-bab2-498d-a7ad-5b94e4d4fd30" providerId="ADAL" clId="{4E6283E4-AFF4-42FE-8896-FF9E141A6279}" dt="2025-08-28T05:14:23.414" v="261" actId="404"/>
          <ac:spMkLst>
            <pc:docMk/>
            <pc:sldMk cId="2642022557" sldId="276"/>
            <ac:spMk id="3" creationId="{5A404521-3DEF-AB2A-0C0B-CE6241071DA9}"/>
          </ac:spMkLst>
        </pc:spChg>
      </pc:sldChg>
      <pc:sldChg chg="modSp mod addCm delCm modCm">
        <pc:chgData name="Taryn Somerville" userId="69027dbc-bab2-498d-a7ad-5b94e4d4fd30" providerId="ADAL" clId="{4E6283E4-AFF4-42FE-8896-FF9E141A6279}" dt="2025-08-29T06:32:34.969" v="552" actId="20577"/>
        <pc:sldMkLst>
          <pc:docMk/>
          <pc:sldMk cId="3795785440" sldId="277"/>
        </pc:sldMkLst>
        <pc:spChg chg="mod">
          <ac:chgData name="Taryn Somerville" userId="69027dbc-bab2-498d-a7ad-5b94e4d4fd30" providerId="ADAL" clId="{4E6283E4-AFF4-42FE-8896-FF9E141A6279}" dt="2025-08-29T06:32:34.969" v="552" actId="20577"/>
          <ac:spMkLst>
            <pc:docMk/>
            <pc:sldMk cId="3795785440" sldId="277"/>
            <ac:spMk id="3" creationId="{5A404521-3DEF-AB2A-0C0B-CE6241071DA9}"/>
          </ac:spMkLst>
        </pc:spChg>
      </pc:sldChg>
      <pc:sldChg chg="modSp mod">
        <pc:chgData name="Taryn Somerville" userId="69027dbc-bab2-498d-a7ad-5b94e4d4fd30" providerId="ADAL" clId="{4E6283E4-AFF4-42FE-8896-FF9E141A6279}" dt="2025-08-28T05:36:50.955" v="503" actId="404"/>
        <pc:sldMkLst>
          <pc:docMk/>
          <pc:sldMk cId="355748080" sldId="278"/>
        </pc:sldMkLst>
        <pc:spChg chg="mod">
          <ac:chgData name="Taryn Somerville" userId="69027dbc-bab2-498d-a7ad-5b94e4d4fd30" providerId="ADAL" clId="{4E6283E4-AFF4-42FE-8896-FF9E141A6279}" dt="2025-08-28T05:36:50.955" v="503" actId="404"/>
          <ac:spMkLst>
            <pc:docMk/>
            <pc:sldMk cId="355748080" sldId="278"/>
            <ac:spMk id="3" creationId="{5A404521-3DEF-AB2A-0C0B-CE6241071DA9}"/>
          </ac:spMkLst>
        </pc:spChg>
      </pc:sldChg>
      <pc:sldChg chg="modSp mod">
        <pc:chgData name="Taryn Somerville" userId="69027dbc-bab2-498d-a7ad-5b94e4d4fd30" providerId="ADAL" clId="{4E6283E4-AFF4-42FE-8896-FF9E141A6279}" dt="2025-08-28T05:15:18.097" v="271" actId="12788"/>
        <pc:sldMkLst>
          <pc:docMk/>
          <pc:sldMk cId="1333780386" sldId="279"/>
        </pc:sldMkLst>
        <pc:spChg chg="mod">
          <ac:chgData name="Taryn Somerville" userId="69027dbc-bab2-498d-a7ad-5b94e4d4fd30" providerId="ADAL" clId="{4E6283E4-AFF4-42FE-8896-FF9E141A6279}" dt="2025-08-28T05:15:18.097" v="271" actId="12788"/>
          <ac:spMkLst>
            <pc:docMk/>
            <pc:sldMk cId="1333780386" sldId="279"/>
            <ac:spMk id="3" creationId="{B3A56EEB-D2FE-B901-8CF4-3BC65B42E2DD}"/>
          </ac:spMkLst>
        </pc:spChg>
      </pc:sldChg>
      <pc:sldChg chg="del">
        <pc:chgData name="Taryn Somerville" userId="69027dbc-bab2-498d-a7ad-5b94e4d4fd30" providerId="ADAL" clId="{4E6283E4-AFF4-42FE-8896-FF9E141A6279}" dt="2025-08-25T08:01:21.413" v="82" actId="47"/>
        <pc:sldMkLst>
          <pc:docMk/>
          <pc:sldMk cId="1585951648" sldId="279"/>
        </pc:sldMkLst>
      </pc:sldChg>
      <pc:sldChg chg="modSp mod delCm modCm">
        <pc:chgData name="Taryn Somerville" userId="69027dbc-bab2-498d-a7ad-5b94e4d4fd30" providerId="ADAL" clId="{4E6283E4-AFF4-42FE-8896-FF9E141A6279}" dt="2025-08-28T05:38:45.037" v="510"/>
        <pc:sldMkLst>
          <pc:docMk/>
          <pc:sldMk cId="245208531" sldId="280"/>
        </pc:sldMkLst>
        <pc:spChg chg="mod">
          <ac:chgData name="Taryn Somerville" userId="69027dbc-bab2-498d-a7ad-5b94e4d4fd30" providerId="ADAL" clId="{4E6283E4-AFF4-42FE-8896-FF9E141A6279}" dt="2025-08-28T05:38:38.909" v="508" actId="255"/>
          <ac:spMkLst>
            <pc:docMk/>
            <pc:sldMk cId="245208531" sldId="280"/>
            <ac:spMk id="3" creationId="{1D4DB246-6A13-FD21-C4C4-FEAC0B7E7857}"/>
          </ac:spMkLst>
        </pc:spChg>
      </pc:sldChg>
      <pc:sldChg chg="del">
        <pc:chgData name="Taryn Somerville" userId="69027dbc-bab2-498d-a7ad-5b94e4d4fd30" providerId="ADAL" clId="{4E6283E4-AFF4-42FE-8896-FF9E141A6279}" dt="2025-08-25T08:01:23.245" v="84" actId="47"/>
        <pc:sldMkLst>
          <pc:docMk/>
          <pc:sldMk cId="2172440136" sldId="280"/>
        </pc:sldMkLst>
      </pc:sldChg>
      <pc:sldChg chg="del">
        <pc:chgData name="Taryn Somerville" userId="69027dbc-bab2-498d-a7ad-5b94e4d4fd30" providerId="ADAL" clId="{4E6283E4-AFF4-42FE-8896-FF9E141A6279}" dt="2025-08-25T08:01:24.573" v="86" actId="47"/>
        <pc:sldMkLst>
          <pc:docMk/>
          <pc:sldMk cId="1346525483" sldId="281"/>
        </pc:sldMkLst>
      </pc:sldChg>
      <pc:sldChg chg="del">
        <pc:chgData name="Taryn Somerville" userId="69027dbc-bab2-498d-a7ad-5b94e4d4fd30" providerId="ADAL" clId="{4E6283E4-AFF4-42FE-8896-FF9E141A6279}" dt="2025-08-25T08:01:25.896" v="88" actId="47"/>
        <pc:sldMkLst>
          <pc:docMk/>
          <pc:sldMk cId="2658042773" sldId="282"/>
        </pc:sldMkLst>
      </pc:sldChg>
      <pc:sldMasterChg chg="delSldLayout">
        <pc:chgData name="Taryn Somerville" userId="69027dbc-bab2-498d-a7ad-5b94e4d4fd30" providerId="ADAL" clId="{4E6283E4-AFF4-42FE-8896-FF9E141A6279}" dt="2025-08-25T08:28:44.006" v="98" actId="2696"/>
        <pc:sldMasterMkLst>
          <pc:docMk/>
          <pc:sldMasterMk cId="2626024323" sldId="2147483648"/>
        </pc:sldMasterMkLst>
        <pc:sldLayoutChg chg="del">
          <pc:chgData name="Taryn Somerville" userId="69027dbc-bab2-498d-a7ad-5b94e4d4fd30" providerId="ADAL" clId="{4E6283E4-AFF4-42FE-8896-FF9E141A6279}" dt="2025-08-25T08:28:44.006" v="98" actId="2696"/>
          <pc:sldLayoutMkLst>
            <pc:docMk/>
            <pc:sldMasterMk cId="2626024323" sldId="2147483648"/>
            <pc:sldLayoutMk cId="3059528127" sldId="2147483652"/>
          </pc:sldLayoutMkLst>
        </pc:sldLayoutChg>
      </pc:sldMasterChg>
    </pc:docChg>
  </pc:docChgLst>
  <pc:docChgLst>
    <pc:chgData name="Claire Hill" userId="S::claire.hill@salvationarmy.org.au::395705f2-a15c-40fb-87d5-b2cda3f30c38" providerId="AD" clId="Web-{D067517C-5648-2511-85A4-4C653466A256}"/>
    <pc:docChg chg="addSld modSld sldOrd">
      <pc:chgData name="Claire Hill" userId="S::claire.hill@salvationarmy.org.au::395705f2-a15c-40fb-87d5-b2cda3f30c38" providerId="AD" clId="Web-{D067517C-5648-2511-85A4-4C653466A256}" dt="2025-08-26T23:14:15.825" v="32"/>
      <pc:docMkLst>
        <pc:docMk/>
      </pc:docMkLst>
      <pc:sldChg chg="modSp">
        <pc:chgData name="Claire Hill" userId="S::claire.hill@salvationarmy.org.au::395705f2-a15c-40fb-87d5-b2cda3f30c38" providerId="AD" clId="Web-{D067517C-5648-2511-85A4-4C653466A256}" dt="2025-08-26T23:13:06.527" v="11" actId="20577"/>
        <pc:sldMkLst>
          <pc:docMk/>
          <pc:sldMk cId="2514531310" sldId="265"/>
        </pc:sldMkLst>
        <pc:spChg chg="mod">
          <ac:chgData name="Claire Hill" userId="S::claire.hill@salvationarmy.org.au::395705f2-a15c-40fb-87d5-b2cda3f30c38" providerId="AD" clId="Web-{D067517C-5648-2511-85A4-4C653466A256}" dt="2025-08-26T23:13:06.527" v="11" actId="20577"/>
          <ac:spMkLst>
            <pc:docMk/>
            <pc:sldMk cId="2514531310" sldId="265"/>
            <ac:spMk id="3" creationId="{5A404521-3DEF-AB2A-0C0B-CE6241071DA9}"/>
          </ac:spMkLst>
        </pc:spChg>
      </pc:sldChg>
      <pc:sldChg chg="modSp">
        <pc:chgData name="Claire Hill" userId="S::claire.hill@salvationarmy.org.au::395705f2-a15c-40fb-87d5-b2cda3f30c38" providerId="AD" clId="Web-{D067517C-5648-2511-85A4-4C653466A256}" dt="2025-08-26T23:13:34.152" v="15" actId="20577"/>
        <pc:sldMkLst>
          <pc:docMk/>
          <pc:sldMk cId="3574946082" sldId="266"/>
        </pc:sldMkLst>
        <pc:spChg chg="mod">
          <ac:chgData name="Claire Hill" userId="S::claire.hill@salvationarmy.org.au::395705f2-a15c-40fb-87d5-b2cda3f30c38" providerId="AD" clId="Web-{D067517C-5648-2511-85A4-4C653466A256}" dt="2025-08-26T23:13:34.152" v="15" actId="20577"/>
          <ac:spMkLst>
            <pc:docMk/>
            <pc:sldMk cId="3574946082" sldId="266"/>
            <ac:spMk id="3" creationId="{5A404521-3DEF-AB2A-0C0B-CE6241071DA9}"/>
          </ac:spMkLst>
        </pc:spChg>
      </pc:sldChg>
      <pc:sldChg chg="modSp">
        <pc:chgData name="Claire Hill" userId="S::claire.hill@salvationarmy.org.au::395705f2-a15c-40fb-87d5-b2cda3f30c38" providerId="AD" clId="Web-{D067517C-5648-2511-85A4-4C653466A256}" dt="2025-08-26T23:12:52.089" v="10" actId="20577"/>
        <pc:sldMkLst>
          <pc:docMk/>
          <pc:sldMk cId="2642022557" sldId="276"/>
        </pc:sldMkLst>
        <pc:spChg chg="mod">
          <ac:chgData name="Claire Hill" userId="S::claire.hill@salvationarmy.org.au::395705f2-a15c-40fb-87d5-b2cda3f30c38" providerId="AD" clId="Web-{D067517C-5648-2511-85A4-4C653466A256}" dt="2025-08-26T23:12:52.089" v="10" actId="20577"/>
          <ac:spMkLst>
            <pc:docMk/>
            <pc:sldMk cId="2642022557" sldId="276"/>
            <ac:spMk id="3" creationId="{5A404521-3DEF-AB2A-0C0B-CE6241071DA9}"/>
          </ac:spMkLst>
        </pc:spChg>
      </pc:sldChg>
      <pc:sldChg chg="modSp">
        <pc:chgData name="Claire Hill" userId="S::claire.hill@salvationarmy.org.au::395705f2-a15c-40fb-87d5-b2cda3f30c38" providerId="AD" clId="Web-{D067517C-5648-2511-85A4-4C653466A256}" dt="2025-08-26T23:13:16.621" v="13" actId="20577"/>
        <pc:sldMkLst>
          <pc:docMk/>
          <pc:sldMk cId="3795785440" sldId="277"/>
        </pc:sldMkLst>
        <pc:spChg chg="mod">
          <ac:chgData name="Claire Hill" userId="S::claire.hill@salvationarmy.org.au::395705f2-a15c-40fb-87d5-b2cda3f30c38" providerId="AD" clId="Web-{D067517C-5648-2511-85A4-4C653466A256}" dt="2025-08-26T23:13:16.621" v="13" actId="20577"/>
          <ac:spMkLst>
            <pc:docMk/>
            <pc:sldMk cId="3795785440" sldId="277"/>
            <ac:spMk id="3" creationId="{5A404521-3DEF-AB2A-0C0B-CE6241071DA9}"/>
          </ac:spMkLst>
        </pc:spChg>
      </pc:sldChg>
      <pc:sldChg chg="modSp ord">
        <pc:chgData name="Claire Hill" userId="S::claire.hill@salvationarmy.org.au::395705f2-a15c-40fb-87d5-b2cda3f30c38" providerId="AD" clId="Web-{D067517C-5648-2511-85A4-4C653466A256}" dt="2025-08-26T23:14:15.825" v="32"/>
        <pc:sldMkLst>
          <pc:docMk/>
          <pc:sldMk cId="355748080" sldId="278"/>
        </pc:sldMkLst>
        <pc:spChg chg="mod">
          <ac:chgData name="Claire Hill" userId="S::claire.hill@salvationarmy.org.au::395705f2-a15c-40fb-87d5-b2cda3f30c38" providerId="AD" clId="Web-{D067517C-5648-2511-85A4-4C653466A256}" dt="2025-08-26T23:14:07.856" v="30" actId="20577"/>
          <ac:spMkLst>
            <pc:docMk/>
            <pc:sldMk cId="355748080" sldId="278"/>
            <ac:spMk id="3" creationId="{5A404521-3DEF-AB2A-0C0B-CE6241071DA9}"/>
          </ac:spMkLst>
        </pc:spChg>
      </pc:sldChg>
      <pc:sldChg chg="modSp add replId">
        <pc:chgData name="Claire Hill" userId="S::claire.hill@salvationarmy.org.au::395705f2-a15c-40fb-87d5-b2cda3f30c38" providerId="AD" clId="Web-{D067517C-5648-2511-85A4-4C653466A256}" dt="2025-08-26T23:12:49.245" v="8" actId="20577"/>
        <pc:sldMkLst>
          <pc:docMk/>
          <pc:sldMk cId="1333780386" sldId="279"/>
        </pc:sldMkLst>
        <pc:spChg chg="mod">
          <ac:chgData name="Claire Hill" userId="S::claire.hill@salvationarmy.org.au::395705f2-a15c-40fb-87d5-b2cda3f30c38" providerId="AD" clId="Web-{D067517C-5648-2511-85A4-4C653466A256}" dt="2025-08-26T23:12:49.245" v="8" actId="20577"/>
          <ac:spMkLst>
            <pc:docMk/>
            <pc:sldMk cId="1333780386" sldId="279"/>
            <ac:spMk id="3" creationId="{B3A56EEB-D2FE-B901-8CF4-3BC65B42E2DD}"/>
          </ac:spMkLst>
        </pc:spChg>
      </pc:sldChg>
      <pc:sldChg chg="modSp add replId">
        <pc:chgData name="Claire Hill" userId="S::claire.hill@salvationarmy.org.au::395705f2-a15c-40fb-87d5-b2cda3f30c38" providerId="AD" clId="Web-{D067517C-5648-2511-85A4-4C653466A256}" dt="2025-08-26T23:14:01.544" v="25" actId="20577"/>
        <pc:sldMkLst>
          <pc:docMk/>
          <pc:sldMk cId="245208531" sldId="280"/>
        </pc:sldMkLst>
        <pc:spChg chg="mod">
          <ac:chgData name="Claire Hill" userId="S::claire.hill@salvationarmy.org.au::395705f2-a15c-40fb-87d5-b2cda3f30c38" providerId="AD" clId="Web-{D067517C-5648-2511-85A4-4C653466A256}" dt="2025-08-26T23:14:01.544" v="25" actId="20577"/>
          <ac:spMkLst>
            <pc:docMk/>
            <pc:sldMk cId="245208531" sldId="280"/>
            <ac:spMk id="3" creationId="{1D4DB246-6A13-FD21-C4C4-FEAC0B7E7857}"/>
          </ac:spMkLst>
        </pc:spChg>
      </pc:sldChg>
    </pc:docChg>
  </pc:docChgLst>
  <pc:docChgLst>
    <pc:chgData name="Adele Wakeling" userId="S::adele.wakeling@salvationarmy.org.au::b7afd67a-b179-4dfd-a649-da2b11702821" providerId="AD" clId="Web-{23A83718-5CF5-1B16-3F52-6C66BC461386}"/>
    <pc:docChg chg="mod modSld">
      <pc:chgData name="Adele Wakeling" userId="S::adele.wakeling@salvationarmy.org.au::b7afd67a-b179-4dfd-a649-da2b11702821" providerId="AD" clId="Web-{23A83718-5CF5-1B16-3F52-6C66BC461386}" dt="2025-08-27T00:00:57.625" v="40" actId="20577"/>
      <pc:docMkLst>
        <pc:docMk/>
      </pc:docMkLst>
      <pc:sldChg chg="modSp">
        <pc:chgData name="Adele Wakeling" userId="S::adele.wakeling@salvationarmy.org.au::b7afd67a-b179-4dfd-a649-da2b11702821" providerId="AD" clId="Web-{23A83718-5CF5-1B16-3F52-6C66BC461386}" dt="2025-08-26T23:49:36.191" v="20" actId="20577"/>
        <pc:sldMkLst>
          <pc:docMk/>
          <pc:sldMk cId="3715142330" sldId="260"/>
        </pc:sldMkLst>
        <pc:spChg chg="mod">
          <ac:chgData name="Adele Wakeling" userId="S::adele.wakeling@salvationarmy.org.au::b7afd67a-b179-4dfd-a649-da2b11702821" providerId="AD" clId="Web-{23A83718-5CF5-1B16-3F52-6C66BC461386}" dt="2025-08-26T23:49:36.191" v="20" actId="20577"/>
          <ac:spMkLst>
            <pc:docMk/>
            <pc:sldMk cId="3715142330" sldId="260"/>
            <ac:spMk id="3" creationId="{5A404521-3DEF-AB2A-0C0B-CE6241071DA9}"/>
          </ac:spMkLst>
        </pc:spChg>
      </pc:sldChg>
      <pc:sldChg chg="modSp">
        <pc:chgData name="Adele Wakeling" userId="S::adele.wakeling@salvationarmy.org.au::b7afd67a-b179-4dfd-a649-da2b11702821" providerId="AD" clId="Web-{23A83718-5CF5-1B16-3F52-6C66BC461386}" dt="2025-08-26T23:52:06.885" v="25" actId="20577"/>
        <pc:sldMkLst>
          <pc:docMk/>
          <pc:sldMk cId="2514531310" sldId="265"/>
        </pc:sldMkLst>
        <pc:spChg chg="mod">
          <ac:chgData name="Adele Wakeling" userId="S::adele.wakeling@salvationarmy.org.au::b7afd67a-b179-4dfd-a649-da2b11702821" providerId="AD" clId="Web-{23A83718-5CF5-1B16-3F52-6C66BC461386}" dt="2025-08-26T23:52:06.885" v="25" actId="20577"/>
          <ac:spMkLst>
            <pc:docMk/>
            <pc:sldMk cId="2514531310" sldId="265"/>
            <ac:spMk id="3" creationId="{5A404521-3DEF-AB2A-0C0B-CE6241071DA9}"/>
          </ac:spMkLst>
        </pc:spChg>
      </pc:sldChg>
      <pc:sldChg chg="modSp">
        <pc:chgData name="Adele Wakeling" userId="S::adele.wakeling@salvationarmy.org.au::b7afd67a-b179-4dfd-a649-da2b11702821" providerId="AD" clId="Web-{23A83718-5CF5-1B16-3F52-6C66BC461386}" dt="2025-08-26T23:48:23.766" v="12" actId="20577"/>
        <pc:sldMkLst>
          <pc:docMk/>
          <pc:sldMk cId="2514573949" sldId="275"/>
        </pc:sldMkLst>
        <pc:spChg chg="mod">
          <ac:chgData name="Adele Wakeling" userId="S::adele.wakeling@salvationarmy.org.au::b7afd67a-b179-4dfd-a649-da2b11702821" providerId="AD" clId="Web-{23A83718-5CF5-1B16-3F52-6C66BC461386}" dt="2025-08-26T23:48:23.766" v="12" actId="20577"/>
          <ac:spMkLst>
            <pc:docMk/>
            <pc:sldMk cId="2514573949" sldId="275"/>
            <ac:spMk id="3" creationId="{5A404521-3DEF-AB2A-0C0B-CE6241071DA9}"/>
          </ac:spMkLst>
        </pc:spChg>
      </pc:sldChg>
      <pc:sldChg chg="modSp">
        <pc:chgData name="Adele Wakeling" userId="S::adele.wakeling@salvationarmy.org.au::b7afd67a-b179-4dfd-a649-da2b11702821" providerId="AD" clId="Web-{23A83718-5CF5-1B16-3F52-6C66BC461386}" dt="2025-08-26T23:49:31.050" v="18" actId="20577"/>
        <pc:sldMkLst>
          <pc:docMk/>
          <pc:sldMk cId="2642022557" sldId="276"/>
        </pc:sldMkLst>
        <pc:spChg chg="mod">
          <ac:chgData name="Adele Wakeling" userId="S::adele.wakeling@salvationarmy.org.au::b7afd67a-b179-4dfd-a649-da2b11702821" providerId="AD" clId="Web-{23A83718-5CF5-1B16-3F52-6C66BC461386}" dt="2025-08-26T23:49:31.050" v="18" actId="20577"/>
          <ac:spMkLst>
            <pc:docMk/>
            <pc:sldMk cId="2642022557" sldId="276"/>
            <ac:spMk id="3" creationId="{5A404521-3DEF-AB2A-0C0B-CE6241071DA9}"/>
          </ac:spMkLst>
        </pc:spChg>
      </pc:sldChg>
      <pc:sldChg chg="modSp">
        <pc:chgData name="Adele Wakeling" userId="S::adele.wakeling@salvationarmy.org.au::b7afd67a-b179-4dfd-a649-da2b11702821" providerId="AD" clId="Web-{23A83718-5CF5-1B16-3F52-6C66BC461386}" dt="2025-08-27T00:00:57.625" v="40" actId="20577"/>
        <pc:sldMkLst>
          <pc:docMk/>
          <pc:sldMk cId="245208531" sldId="280"/>
        </pc:sldMkLst>
        <pc:spChg chg="mod">
          <ac:chgData name="Adele Wakeling" userId="S::adele.wakeling@salvationarmy.org.au::b7afd67a-b179-4dfd-a649-da2b11702821" providerId="AD" clId="Web-{23A83718-5CF5-1B16-3F52-6C66BC461386}" dt="2025-08-27T00:00:57.625" v="40" actId="20577"/>
          <ac:spMkLst>
            <pc:docMk/>
            <pc:sldMk cId="245208531" sldId="280"/>
            <ac:spMk id="3" creationId="{1D4DB246-6A13-FD21-C4C4-FEAC0B7E78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plants&#10;&#10;AI-generated content may be incorrect.">
            <a:extLst>
              <a:ext uri="{FF2B5EF4-FFF2-40B4-BE49-F238E27FC236}">
                <a16:creationId xmlns:a16="http://schemas.microsoft.com/office/drawing/2014/main" id="{3620A364-33B1-468C-2C56-18EE195F99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C3320B-020B-E14A-C234-F76ED1E5F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5AE8C-8512-D2EE-ACE4-4D6F1911F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3B95C-2E39-EE35-298B-D89FBDBB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9A3DE-FA66-583A-5BDC-6831BA053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6CC86-1922-14B5-A114-1BD1DFB02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7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4997D-6453-B6DE-DF2E-65911AB4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25FF6-E967-A191-4440-C52E1074C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A5E31-338D-CF91-1D4B-931C819CA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E5458-2C6D-38B0-0720-482FF956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71BCF-43EB-1598-761D-BEA94292A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close-up of plants&#10;&#10;AI-generated content may be incorrect.">
            <a:extLst>
              <a:ext uri="{FF2B5EF4-FFF2-40B4-BE49-F238E27FC236}">
                <a16:creationId xmlns:a16="http://schemas.microsoft.com/office/drawing/2014/main" id="{589BB873-C79C-9861-4762-7A7F18131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091" b="15519"/>
          <a:stretch>
            <a:fillRect/>
          </a:stretch>
        </p:blipFill>
        <p:spPr>
          <a:xfrm>
            <a:off x="0" y="6176962"/>
            <a:ext cx="12192000" cy="68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1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plants&#10;&#10;AI-generated content may be incorrect.">
            <a:extLst>
              <a:ext uri="{FF2B5EF4-FFF2-40B4-BE49-F238E27FC236}">
                <a16:creationId xmlns:a16="http://schemas.microsoft.com/office/drawing/2014/main" id="{6828E3A3-5720-C385-4C53-C9AC8E8CC1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73415" b="15519"/>
          <a:stretch>
            <a:fillRect/>
          </a:stretch>
        </p:blipFill>
        <p:spPr>
          <a:xfrm>
            <a:off x="0" y="0"/>
            <a:ext cx="324118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1F31CF-DF8C-BC1D-9699-B9C7C8D24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D021A-B2AB-4B8D-F8C2-589EF8241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9C6C6-5D61-2366-8D14-122C27692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2976C-63C6-2EB1-E5C0-7F1F2745B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70371-B957-FB2A-AB3A-4CCC9CC1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48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747EB-7B62-63D0-3C19-BBBBFCFC2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7DA-AE98-AC7C-F739-23AADC51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30FBE-2906-8439-46B0-04036E969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D885A6-7466-6092-0003-57084C2C5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7BAFD5-56C4-EFB6-F717-D3763A16C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83A473-D2A7-5453-718E-EF74446F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BC1698-02BE-53C6-5023-C85CC89A6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4438E-F19D-B217-FD36-93839B061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7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plants&#10;&#10;AI-generated content may be incorrect.">
            <a:extLst>
              <a:ext uri="{FF2B5EF4-FFF2-40B4-BE49-F238E27FC236}">
                <a16:creationId xmlns:a16="http://schemas.microsoft.com/office/drawing/2014/main" id="{FA65A0FD-41EA-0C17-A606-9C04793A94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 b="155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F88D3E-25AE-B16B-5556-6467667A8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3487"/>
            <a:ext cx="10515599" cy="5499279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C0F4A6-D5B7-032B-8AAF-99252293F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37A9F8-F414-40A8-FEF9-2D2807D4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D98217-31FC-8B69-1E4F-7863299F0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35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5F384-B252-ADC9-F539-CEDF17DA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F877-C756-3A8F-6F80-E7D84A6E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82047-04F2-F812-B2D4-2E016AB0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 descr="A close-up of plants&#10;&#10;AI-generated content may be incorrect.">
            <a:extLst>
              <a:ext uri="{FF2B5EF4-FFF2-40B4-BE49-F238E27FC236}">
                <a16:creationId xmlns:a16="http://schemas.microsoft.com/office/drawing/2014/main" id="{EF5FB822-66FC-79C9-ED9E-0BAE734660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55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21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AD774-72BE-EBC2-BF8A-CA00D9D75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6CB69-42EB-015D-EA5C-BB6DC8CD5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A8F67-E604-3B1A-687D-B2B089CB4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FDDD42-9DE6-09D2-D0BA-DC89E44EA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2DA5-F8CA-B34F-0CFF-209B93CE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2B8A6B-6BD9-B047-A6C9-AC468A5D7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9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ADCC-BB01-BB5E-655F-0659A7AA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F757F5-877A-9E82-A36D-17F4C2CC6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6E4F55-25A7-DFB4-34CE-2BD637A39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C2D167-531B-5D41-3215-9DA58785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CC2E2-37C2-A49D-1AA9-218BFE0D9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E225E-C193-525C-0CBD-9B3CECE9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3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10D4BF-D1A2-E1BE-EEF4-40ADDFEB2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E31C2E-4FBC-6B59-9E0A-3961A516A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D41E87-22C3-DE90-471B-AF94778D5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tree branches with leaves and a red Salvation Army shield.">
            <a:extLst>
              <a:ext uri="{FF2B5EF4-FFF2-40B4-BE49-F238E27FC236}">
                <a16:creationId xmlns:a16="http://schemas.microsoft.com/office/drawing/2014/main" id="{9F52EDB9-C76A-6FAC-77E4-ED9CF04B7F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480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BBB529-01EB-8A59-6D02-F194DD938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CAF76-308D-C4F8-D889-29639052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ABACF-4C16-E8E4-01D1-BC181AECF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7FE55-BEC9-02CC-2D03-4ADB2B3FE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B6CA8-AC58-16E1-5040-8EFDCD9E12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2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C705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5063369-369A-4B41-15E3-07101539B192}"/>
              </a:ext>
            </a:extLst>
          </p:cNvPr>
          <p:cNvSpPr txBox="1">
            <a:spLocks/>
          </p:cNvSpPr>
          <p:nvPr/>
        </p:nvSpPr>
        <p:spPr>
          <a:xfrm>
            <a:off x="645460" y="4147966"/>
            <a:ext cx="10035032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venir Next LT Pro Light" panose="020B0304020202020204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Avenir Next LT Pro Light" panose="020B0304020202020204" pitchFamily="34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Avenir Next LT Pro Light" panose="020B0304020202020204" pitchFamily="34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venir Next LT Pro Light" panose="020B0304020202020204" pitchFamily="34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venir Next LT Pro Light" panose="020B03040202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4400" b="1" dirty="0">
                <a:solidFill>
                  <a:schemeClr val="tx2"/>
                </a:solidFill>
                <a:latin typeface="Avenir Next LT Pro"/>
              </a:rPr>
              <a:t>Psalm 32</a:t>
            </a:r>
          </a:p>
          <a:p>
            <a:pPr algn="r"/>
            <a:r>
              <a:rPr lang="en-US" sz="4400" dirty="0">
                <a:solidFill>
                  <a:schemeClr val="tx2"/>
                </a:solidFill>
                <a:latin typeface="Avenir Next LT Pro Light"/>
              </a:rPr>
              <a:t>Commissioner Mark Campbell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6C11093-BFDF-B2D1-8671-74114C8819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4358" y="1137827"/>
            <a:ext cx="6316133" cy="2807230"/>
          </a:xfrm>
        </p:spPr>
        <p:txBody>
          <a:bodyPr>
            <a:normAutofit fontScale="90000"/>
          </a:bodyPr>
          <a:lstStyle/>
          <a:p>
            <a:pPr algn="r">
              <a:lnSpc>
                <a:spcPct val="80000"/>
              </a:lnSpc>
            </a:pPr>
            <a:r>
              <a:rPr lang="en-US" sz="11500" dirty="0">
                <a:ln>
                  <a:solidFill>
                    <a:srgbClr val="FFC705"/>
                  </a:solidFill>
                </a:ln>
              </a:rPr>
              <a:t>Summer Psalms</a:t>
            </a:r>
          </a:p>
        </p:txBody>
      </p:sp>
    </p:spTree>
    <p:extLst>
      <p:ext uri="{BB962C8B-B14F-4D97-AF65-F5344CB8AC3E}">
        <p14:creationId xmlns:p14="http://schemas.microsoft.com/office/powerpoint/2010/main" val="1799260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835" y="385483"/>
            <a:ext cx="11492753" cy="5602941"/>
          </a:xfrm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David starts out trying to hide from God (Verse 5), but later calls God his “hiding place” (Verse 7).</a:t>
            </a: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endParaRPr lang="en-US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 you think changes in a person’s heart when they stop hiding from God and start hiding in him?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946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490AB-2201-066D-1C14-C06C1F8BE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DB246-6A13-FD21-C4C4-FEAC0B7E7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071" y="358589"/>
            <a:ext cx="11465858" cy="573741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David messed up in huge ways but still turned back to God, and God did amazing things in and through his life.</a:t>
            </a: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does that say about </a:t>
            </a:r>
            <a:b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God’s character? </a:t>
            </a:r>
            <a:r>
              <a:rPr lang="en-AU" sz="6600" dirty="0">
                <a:solidFill>
                  <a:schemeClr val="tx2"/>
                </a:solidFill>
                <a:latin typeface="Avenir Next LT Pro Light"/>
              </a:rPr>
              <a:t> </a:t>
            </a:r>
            <a:endParaRPr lang="en-US" sz="6600" dirty="0">
              <a:solidFill>
                <a:schemeClr val="tx2"/>
              </a:solidFill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45208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789" y="466165"/>
            <a:ext cx="11322423" cy="562983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does it tell you about God’s plan and purpose for us when we make mistakes?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48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1" y="295835"/>
            <a:ext cx="11313459" cy="578223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In what ways does David’s journey to repentance inspire or encourage you?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780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D9610-C820-9273-E5EA-D2AE34919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597" y="365124"/>
            <a:ext cx="9002806" cy="5686051"/>
          </a:xfrm>
        </p:spPr>
        <p:txBody>
          <a:bodyPr>
            <a:noAutofit/>
          </a:bodyPr>
          <a:lstStyle/>
          <a:p>
            <a:pPr algn="ctr"/>
            <a:r>
              <a:rPr lang="en-AU" sz="6000" i="1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Spend time praying for each other. </a:t>
            </a:r>
            <a:endParaRPr lang="en-US" i="1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878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253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D9610-C820-9273-E5EA-D2AE34919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612" y="365125"/>
            <a:ext cx="11232776" cy="5721910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As a group, think of three to five words that sum up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Psalm 32 for you. 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26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0" y="322729"/>
            <a:ext cx="11358283" cy="5773272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5400" dirty="0">
                <a:solidFill>
                  <a:schemeClr val="tx2"/>
                </a:solidFill>
                <a:latin typeface="Avenir Next LT Pro Light"/>
              </a:rPr>
              <a:t>In Verses 1-2, David talks about the relief of being forgiven.</a:t>
            </a: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Can you think of a time when you felt that kind of relief?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142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65" y="295835"/>
            <a:ext cx="11869271" cy="574637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5400" dirty="0">
                <a:solidFill>
                  <a:schemeClr val="tx2"/>
                </a:solidFill>
                <a:latin typeface="Avenir Next LT Pro Light"/>
              </a:rPr>
              <a:t>In Verses 3-4, David says keeping silent about his wrongs made him feel weighed down and weak.</a:t>
            </a: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Why do you think hiding things can feel so exhausting?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73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835" y="313766"/>
            <a:ext cx="11568953" cy="573741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4800" dirty="0">
                <a:solidFill>
                  <a:schemeClr val="tx2"/>
                </a:solidFill>
                <a:latin typeface="Avenir Next LT Pro Light"/>
              </a:rPr>
              <a:t>Mark talks about people who avoid their problems, and don’t deal with their guilt.</a:t>
            </a:r>
            <a:endParaRPr lang="en-US" sz="48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2000" dirty="0">
                <a:solidFill>
                  <a:schemeClr val="tx2"/>
                </a:solidFill>
                <a:latin typeface="Avenir Next LT Pro Light"/>
              </a:rPr>
              <a:t> </a:t>
            </a: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impact do you think avoidance can have on us throughout our lives?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022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ECF61-9569-F1C1-9D3C-9B1D9392F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A56EEB-D2FE-B901-8CF4-3BC65B42E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177" y="394447"/>
            <a:ext cx="10757646" cy="570155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impact can avoidance have on our relationship with God and with people around us?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78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77" y="340659"/>
            <a:ext cx="11214847" cy="575534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 you think is the difference between guilt that’s helpful (leading to change) and shame, that just weighs you down?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77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418" y="268942"/>
            <a:ext cx="11515164" cy="582706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In Verse 5, David stops avoiding dealing with his guilt and admits everything to God.</a:t>
            </a:r>
            <a:endParaRPr lang="en-AU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dirty="0">
                <a:solidFill>
                  <a:schemeClr val="tx2"/>
                </a:solidFill>
                <a:latin typeface="Avenir Next LT Pro Light"/>
              </a:rPr>
              <a:t> </a:t>
            </a:r>
          </a:p>
          <a:p>
            <a:pPr marL="0" indent="0" algn="ctr">
              <a:buNone/>
            </a:pPr>
            <a:r>
              <a:rPr lang="en-AU" sz="60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 you think makes it hard for people to take that step – even when they know it might help? </a:t>
            </a:r>
            <a:endParaRPr lang="en-US" sz="60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31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04521-3DEF-AB2A-0C0B-CE6241071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295836"/>
            <a:ext cx="11544300" cy="5836024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Mark mentions two verses in Hebrews </a:t>
            </a:r>
            <a:br>
              <a:rPr lang="en-AU" sz="4400" dirty="0">
                <a:solidFill>
                  <a:schemeClr val="tx2"/>
                </a:solidFill>
                <a:latin typeface="Avenir Next LT Pro Light"/>
              </a:rPr>
            </a:b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that speak about our guilty conscience </a:t>
            </a:r>
            <a:br>
              <a:rPr lang="en-AU" sz="4400" dirty="0">
                <a:solidFill>
                  <a:schemeClr val="tx2"/>
                </a:solidFill>
                <a:latin typeface="Avenir Next LT Pro Light"/>
              </a:rPr>
            </a:br>
            <a:r>
              <a:rPr lang="en-AU" sz="4400" dirty="0">
                <a:solidFill>
                  <a:schemeClr val="tx2"/>
                </a:solidFill>
                <a:latin typeface="Avenir Next LT Pro Light"/>
              </a:rPr>
              <a:t>being cleansed.</a:t>
            </a:r>
            <a:r>
              <a:rPr lang="en-AU" sz="2400" dirty="0">
                <a:solidFill>
                  <a:schemeClr val="tx2"/>
                </a:solidFill>
                <a:latin typeface="Avenir Next LT Pro Light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endParaRPr lang="en-AU" sz="2400" dirty="0">
              <a:solidFill>
                <a:schemeClr val="tx2"/>
              </a:solidFill>
              <a:latin typeface="Avenir Next LT Pro Light"/>
            </a:endParaRPr>
          </a:p>
          <a:p>
            <a:pPr marL="0" indent="0" algn="ctr">
              <a:buNone/>
            </a:pPr>
            <a:r>
              <a:rPr lang="en-AU" sz="54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does it feel like to be cleansed from a guilty conscience?</a:t>
            </a:r>
            <a:endParaRPr lang="en-AU" sz="14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  <a:p>
            <a:pPr marL="0" indent="0" algn="ctr">
              <a:buNone/>
            </a:pPr>
            <a:r>
              <a:rPr lang="en-AU" sz="14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AU" sz="540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does it take to have your conscience cleansed? </a:t>
            </a:r>
            <a:endParaRPr lang="en-US" sz="540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785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mmer Grass Powerpoint" id="{59FF7EFA-1D49-E24F-A453-0FF55D4CF773}" vid="{8477A95E-1511-924A-A6AE-A9313F2AA35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3e43f0dc68f30519f39bcd0443e13276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401f36c531559c78f511e6471f28b257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9712D0-5C6E-42FC-8D6F-6FA0D67517B7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A2CAAA9-4231-4A1D-A07F-A402662254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93CF31-A019-4955-AC94-77E978C37F1A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Summer Grass Powerpoint</Template>
  <TotalTime>0</TotalTime>
  <Words>352</Words>
  <Application>Microsoft Office PowerPoint</Application>
  <PresentationFormat>Widescreen</PresentationFormat>
  <Paragraphs>32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Arial</vt:lpstr>
      <vt:lpstr>Avenir Next LT Pro</vt:lpstr>
      <vt:lpstr>Avenir Next LT Pro Demi</vt:lpstr>
      <vt:lpstr>Avenir Next LT Pro Light</vt:lpstr>
      <vt:lpstr>Office Theme</vt:lpstr>
      <vt:lpstr>Summer Psalms</vt:lpstr>
      <vt:lpstr>As a group, think of three to five words that sum up  Psalm 32 for you.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Spend time praying for each other.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Psalms</dc:title>
  <dc:creator>Taryn Somerville</dc:creator>
  <cp:lastModifiedBy>Taryn Somerville</cp:lastModifiedBy>
  <cp:revision>1</cp:revision>
  <dcterms:created xsi:type="dcterms:W3CDTF">2025-08-25T05:31:02Z</dcterms:created>
  <dcterms:modified xsi:type="dcterms:W3CDTF">2025-08-29T06:32:40Z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